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8" d="100"/>
          <a:sy n="68" d="100"/>
        </p:scale>
        <p:origin x="144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kazan.postupi.online/vuz/kiu-ieup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n.postupi.online/vuz/tisbi/" TargetMode="External"/><Relationship Id="rId2" Type="http://schemas.openxmlformats.org/officeDocument/2006/relationships/hyperlink" Target="https://kazan.postupi.online/vuz/kf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548718" cy="792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Профессии в сфере обслуживания  и оказания услуг населению  -социальная сфера</a:t>
            </a:r>
            <a:b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/>
      </p:sp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>
          <a:xfrm>
            <a:off x="3357554" y="6000768"/>
            <a:ext cx="5429288" cy="571504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Подготовила </a:t>
            </a:r>
            <a:r>
              <a:rPr lang="ru-RU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профоконсультант</a:t>
            </a:r>
            <a: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МБОУ «Гимназия №3 ЗМР РТ» –Тагирова Людмила Александровна</a:t>
            </a:r>
          </a:p>
        </p:txBody>
      </p:sp>
      <p:pic>
        <p:nvPicPr>
          <p:cNvPr id="1026" name="Picture 2" descr="C:\Users\User\Desktop\аген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642918"/>
            <a:ext cx="7493053" cy="42148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6 октября  День Страховщика в России</a:t>
            </a:r>
            <a:br>
              <a:rPr lang="ru-RU" sz="2800" dirty="0"/>
            </a:br>
            <a:r>
              <a:rPr lang="ru-RU" sz="2800" b="1" dirty="0"/>
              <a:t>или Специалиста страхового дела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i="1" dirty="0"/>
              <a:t>Историческая справка:</a:t>
            </a:r>
          </a:p>
          <a:p>
            <a:pPr algn="just">
              <a:buNone/>
            </a:pPr>
            <a:r>
              <a:rPr lang="ru-RU" sz="2400" dirty="0"/>
              <a:t>               В 1921г. в России начала свою деятельность первая страховая компания - Госстрах РСФСР. Но только в 2010г. создалась единая федеральная страховая компания под названием </a:t>
            </a:r>
            <a:r>
              <a:rPr lang="ru-RU" sz="2400" b="1" dirty="0"/>
              <a:t>ООО «</a:t>
            </a:r>
            <a:r>
              <a:rPr lang="ru-RU" sz="2400" b="1" dirty="0" err="1"/>
              <a:t>Росгосстрах</a:t>
            </a:r>
            <a:r>
              <a:rPr lang="ru-RU" sz="2400" b="1" dirty="0"/>
              <a:t>». </a:t>
            </a:r>
            <a:r>
              <a:rPr lang="ru-RU" sz="2400" dirty="0"/>
              <a:t>На сегодняшний день в России существует 65 тысяч агентов страховых компаний.</a:t>
            </a:r>
          </a:p>
          <a:p>
            <a:pPr algn="just">
              <a:buNone/>
            </a:pPr>
            <a:endParaRPr lang="ru-RU" sz="2400" dirty="0"/>
          </a:p>
        </p:txBody>
      </p:sp>
      <p:pic>
        <p:nvPicPr>
          <p:cNvPr id="2050" name="Picture 2" descr="C:\Users\User\Desktop\росгострах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4000504"/>
            <a:ext cx="5259078" cy="24907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8576836" cy="63976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Страхование– это способ возмещения убытков.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714744" y="1714488"/>
            <a:ext cx="5143536" cy="4714908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/>
              <a:t>Оградить себя от потерь пытались уже в эпоху Древнего мира. Среди первых желающих застраховать себя и своё имущество были купцы, жившие ещё около 550 г. до н.э., их могло настигнуть кораблекрушение или нападение разбойников. Сейчас застраховать своё здоровье и имущество стараются многие люди, но особенно часто это делают представители бизнеса, спортсмены и люди опасных профессий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3074" name="Picture 2" descr="C:\Users\User\Desktop\корабл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3810000" cy="29146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же это –агент по страхованию?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572132" cy="4724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             В зависимости от занимаемой должности, специалист страхового дела занимается заключением договоров страхования, оценивает нанесённый ущёрб или риски при страховании человека или объекта, определяет размер необходимых денежных затрат и выплат потерпевшему. </a:t>
            </a:r>
          </a:p>
          <a:p>
            <a:pPr>
              <a:buNone/>
            </a:pPr>
            <a:r>
              <a:rPr lang="ru-RU" dirty="0"/>
              <a:t>      Эти специалисты стараются расширить список клиентов, в чём им нередко помогают различные маркетинговые приёмы. От количества клиентов зависит их заработная плата.</a:t>
            </a:r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4098" name="Picture 2" descr="C:\Users\User\Desktop\страховщ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714488"/>
            <a:ext cx="3214710" cy="4494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з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8475122" cy="5643434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85720" y="428604"/>
            <a:ext cx="8858280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Заработная плата в Казани: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– 43 000,  Минимальная – 15000, Максимальная – 256 100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Максимальное количество вакансий по должностям в Казани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Менеджер отдела страхования – 372 вакансии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Страховой консультант – 78 вакансий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Страховой агент – 10 вакансий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/>
              <a:t>Деловые качества и  трудовые обязанности страховщика:</a:t>
            </a:r>
            <a:endParaRPr lang="ru-RU" dirty="0"/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11191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454185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эффективно  взаимодействовать  с разными людьми,</a:t>
            </a:r>
          </a:p>
          <a:p>
            <a:r>
              <a:rPr lang="ru-RU" dirty="0"/>
              <a:t>коммуникабельность,</a:t>
            </a:r>
          </a:p>
          <a:p>
            <a:r>
              <a:rPr lang="ru-RU" dirty="0"/>
              <a:t>ответственность,</a:t>
            </a:r>
          </a:p>
          <a:p>
            <a:r>
              <a:rPr lang="ru-RU" dirty="0"/>
              <a:t>умение вести телефонные переговоры,</a:t>
            </a:r>
          </a:p>
          <a:p>
            <a:r>
              <a:rPr lang="ru-RU" dirty="0"/>
              <a:t> умение работать на компьютере,</a:t>
            </a:r>
          </a:p>
          <a:p>
            <a:r>
              <a:rPr lang="ru-RU" dirty="0"/>
              <a:t>умение работать с базами данными,</a:t>
            </a:r>
          </a:p>
          <a:p>
            <a:r>
              <a:rPr lang="ru-RU" dirty="0"/>
              <a:t>знать законы и   финансовые тонкости,  </a:t>
            </a:r>
          </a:p>
          <a:p>
            <a:r>
              <a:rPr lang="ru-RU" dirty="0"/>
              <a:t>уметь участвовать в судебных разбирательствах,</a:t>
            </a:r>
          </a:p>
          <a:p>
            <a:r>
              <a:rPr lang="ru-RU" dirty="0"/>
              <a:t>уметь быстро ориентироваться по ситуации.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648730" y="2285992"/>
            <a:ext cx="4288536" cy="42862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/>
              <a:t>Карьера</a:t>
            </a:r>
            <a:endParaRPr lang="ru-RU" dirty="0"/>
          </a:p>
          <a:p>
            <a:pPr>
              <a:buNone/>
            </a:pPr>
            <a:r>
              <a:rPr lang="ru-RU" dirty="0"/>
              <a:t>             Специалисты трудятся в различных страховых агентствах, занимающихся оформлением страховых полисов. Страховщик может быть и брокером, то есть продавать полисы не одной, а нескольких разных страховых компаний. Как правило, уровень дохода такого специалиста зависит от количества и условий сделок со своими клиентами.</a:t>
            </a:r>
          </a:p>
          <a:p>
            <a:endParaRPr lang="ru-RU" dirty="0"/>
          </a:p>
        </p:txBody>
      </p:sp>
      <p:pic>
        <p:nvPicPr>
          <p:cNvPr id="18434" name="Picture 2" descr="C:\Users\User\Desktop\переговор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85728"/>
            <a:ext cx="3762380" cy="20335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Какую специальность </a:t>
            </a:r>
            <a:r>
              <a:rPr lang="ru-RU" b="1" i="1"/>
              <a:t>нужно освоить,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/>
              <a:t>чтобы быть успешным менеджером по страхованию?</a:t>
            </a:r>
          </a:p>
          <a:p>
            <a:pPr>
              <a:buFontTx/>
              <a:buChar char="-"/>
            </a:pPr>
            <a:r>
              <a:rPr lang="ru-RU" dirty="0"/>
              <a:t>Достаточно будет пройти обучение в техникуме или колледже   «Страховое дело по отраслям».</a:t>
            </a:r>
          </a:p>
          <a:p>
            <a:pPr algn="ctr">
              <a:buFontTx/>
              <a:buChar char="-"/>
            </a:pPr>
            <a:r>
              <a:rPr lang="ru-RU" b="1" dirty="0"/>
              <a:t>А где  учат на специалиста по страхованию?</a:t>
            </a:r>
          </a:p>
          <a:p>
            <a:r>
              <a:rPr lang="ru-RU" b="1" u="sng" dirty="0">
                <a:hlinkClick r:id="rId2"/>
              </a:rPr>
              <a:t>Казанский инновационный университет имени В.Г. </a:t>
            </a:r>
            <a:r>
              <a:rPr lang="ru-RU" b="1" u="sng" dirty="0" err="1">
                <a:hlinkClick r:id="rId2"/>
              </a:rPr>
              <a:t>Тимирясова</a:t>
            </a:r>
            <a:endParaRPr lang="ru-RU" dirty="0"/>
          </a:p>
          <a:p>
            <a:pPr>
              <a:buNone/>
            </a:pPr>
            <a:r>
              <a:rPr lang="ru-RU" dirty="0"/>
              <a:t>             Юриспруденция; экономика; технология продукции и организация общественного питания и еще 14 направлений;</a:t>
            </a:r>
          </a:p>
          <a:p>
            <a:pPr algn="ctr">
              <a:buFontTx/>
              <a:buChar char="-"/>
            </a:pPr>
            <a:endParaRPr lang="ru-RU" b="1" dirty="0"/>
          </a:p>
          <a:p>
            <a:pPr algn="ctr">
              <a:buFontTx/>
              <a:buChar char="-"/>
            </a:pPr>
            <a:endParaRPr lang="ru-RU" b="1" dirty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42918"/>
            <a:ext cx="8686800" cy="5437207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>
                <a:hlinkClick r:id="rId2"/>
              </a:rPr>
              <a:t>Казанский (Приволжский) федеральный университет</a:t>
            </a:r>
            <a:r>
              <a:rPr lang="ru-RU" b="1" u="sng" dirty="0"/>
              <a:t> </a:t>
            </a:r>
            <a:r>
              <a:rPr lang="ru-RU" sz="2400" b="1" dirty="0"/>
              <a:t>:  э</a:t>
            </a:r>
            <a:r>
              <a:rPr lang="ru-RU" sz="2400" dirty="0"/>
              <a:t>кономика; педагогическое образование (с двумя профилями подготовки); правовое обеспечение национальной безопасности и еще 77 направлений.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b="1" u="sng" dirty="0">
              <a:hlinkClick r:id="rId3"/>
            </a:endParaRPr>
          </a:p>
          <a:p>
            <a:endParaRPr lang="ru-RU" b="1" u="sng" dirty="0">
              <a:hlinkClick r:id="rId3"/>
            </a:endParaRPr>
          </a:p>
          <a:p>
            <a:r>
              <a:rPr lang="ru-RU" b="1" u="sng" dirty="0">
                <a:hlinkClick r:id="rId3"/>
              </a:rPr>
              <a:t>Университет управления «ТИСБИ»</a:t>
            </a:r>
            <a:endParaRPr lang="ru-RU" dirty="0"/>
          </a:p>
          <a:p>
            <a:pPr>
              <a:buNone/>
            </a:pPr>
            <a:r>
              <a:rPr lang="ru-RU" sz="2400" dirty="0"/>
              <a:t>Экономика; юриспруденция; психолого-педагогическое образование и еще 10 направлений.</a:t>
            </a:r>
          </a:p>
          <a:p>
            <a:endParaRPr lang="ru-RU" dirty="0"/>
          </a:p>
        </p:txBody>
      </p:sp>
      <p:pic>
        <p:nvPicPr>
          <p:cNvPr id="4" name="Рисунок 3" descr="Казанский (Приволжский) федеральный университет">
            <a:hlinkClick r:id="rId2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2285992"/>
            <a:ext cx="31908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/>
              <a:t>Подведем итог</a:t>
            </a:r>
            <a:br>
              <a:rPr lang="ru-RU" dirty="0"/>
            </a:b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04800" y="928670"/>
            <a:ext cx="8686800" cy="5151455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Если ты любишь общение, выдержан, терпелив и внимателен, тебе нравится работать с бумагами (документами), то профессия </a:t>
            </a:r>
            <a:r>
              <a:rPr lang="ru-RU" sz="4000" b="1" dirty="0"/>
              <a:t>Агент по страхованию </a:t>
            </a:r>
            <a:r>
              <a:rPr lang="ru-RU" dirty="0"/>
              <a:t>вполне могла бы тебе подойти.</a:t>
            </a:r>
          </a:p>
          <a:p>
            <a:pPr algn="r">
              <a:buNone/>
            </a:pPr>
            <a:r>
              <a:rPr lang="ru-RU" b="1" i="1" dirty="0">
                <a:solidFill>
                  <a:srgbClr val="FF0000"/>
                </a:solidFill>
              </a:rPr>
              <a:t>Выбирай, </a:t>
            </a:r>
          </a:p>
          <a:p>
            <a:pPr algn="r">
              <a:buNone/>
            </a:pPr>
            <a:r>
              <a:rPr lang="ru-RU" b="1" i="1" dirty="0">
                <a:solidFill>
                  <a:srgbClr val="FF0000"/>
                </a:solidFill>
              </a:rPr>
              <a:t>выбор всегда за тобой!</a:t>
            </a:r>
          </a:p>
          <a:p>
            <a:endParaRPr lang="ru-RU" dirty="0"/>
          </a:p>
        </p:txBody>
      </p:sp>
      <p:pic>
        <p:nvPicPr>
          <p:cNvPr id="19459" name="Picture 3" descr="C:\Users\User\Desktop\выб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00438"/>
            <a:ext cx="3171825" cy="29813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</TotalTime>
  <Words>468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Franklin Gothic Book</vt:lpstr>
      <vt:lpstr>Franklin Gothic Medium</vt:lpstr>
      <vt:lpstr>Times New Roman</vt:lpstr>
      <vt:lpstr>Wingdings 2</vt:lpstr>
      <vt:lpstr>Трек</vt:lpstr>
      <vt:lpstr>Профессии в сфере обслуживания  и оказания услуг населению  -социальная сфера </vt:lpstr>
      <vt:lpstr>6 октября  День Страховщика в России или Специалиста страхового дела </vt:lpstr>
      <vt:lpstr>Презентация PowerPoint</vt:lpstr>
      <vt:lpstr>Кто же это –агент по страхованию?</vt:lpstr>
      <vt:lpstr>Презентация PowerPoint</vt:lpstr>
      <vt:lpstr>Презентация PowerPoint</vt:lpstr>
      <vt:lpstr>Какую специальность нужно освоить, </vt:lpstr>
      <vt:lpstr>Презентация PowerPoint</vt:lpstr>
      <vt:lpstr>Подведем итог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в сфере обслуживания  и оказания услуг населению  -социальная сфера</dc:title>
  <dc:creator>User</dc:creator>
  <cp:lastModifiedBy>Пользователь</cp:lastModifiedBy>
  <cp:revision>9</cp:revision>
  <dcterms:created xsi:type="dcterms:W3CDTF">2020-10-04T14:27:09Z</dcterms:created>
  <dcterms:modified xsi:type="dcterms:W3CDTF">2020-10-05T05:38:59Z</dcterms:modified>
</cp:coreProperties>
</file>